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\Desktop\Работа с педагогами\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59" y="-1909126"/>
            <a:ext cx="8974399" cy="985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071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ns\Desktop\Работа с педагогами\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5107" y="-1258924"/>
            <a:ext cx="7128791" cy="930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2112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Солнцестояние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dns</cp:lastModifiedBy>
  <cp:revision>8</cp:revision>
  <dcterms:created xsi:type="dcterms:W3CDTF">2016-02-06T15:58:36Z</dcterms:created>
  <dcterms:modified xsi:type="dcterms:W3CDTF">2016-02-11T07:20:05Z</dcterms:modified>
</cp:coreProperties>
</file>