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5"/>
  </p:notesMasterIdLst>
  <p:handoutMasterIdLst>
    <p:handoutMasterId r:id="rId16"/>
  </p:handoutMasterIdLst>
  <p:sldIdLst>
    <p:sldId id="260" r:id="rId2"/>
    <p:sldId id="262" r:id="rId3"/>
    <p:sldId id="261" r:id="rId4"/>
    <p:sldId id="263" r:id="rId5"/>
    <p:sldId id="264" r:id="rId6"/>
    <p:sldId id="265" r:id="rId7"/>
    <p:sldId id="266" r:id="rId8"/>
    <p:sldId id="267" r:id="rId9"/>
    <p:sldId id="269" r:id="rId10"/>
    <p:sldId id="268" r:id="rId11"/>
    <p:sldId id="270" r:id="rId12"/>
    <p:sldId id="271" r:id="rId13"/>
    <p:sldId id="25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89153-4172-44CE-84B8-5B7F9F07F3F3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4FB41-CD60-467D-8C4D-D8FE0D500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712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1A58F-EA47-41F4-8BB1-EE384E46DA40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EA1A2-F8B3-4D90-86CD-A435F6E81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907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EA1A2-F8B3-4D90-86CD-A435F6E8193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624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9D01-0DDF-47E7-8EB2-FC3230571016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161A-5F05-4665-BD09-6EA5888B9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85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9D01-0DDF-47E7-8EB2-FC3230571016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161A-5F05-4665-BD09-6EA5888B9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81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9D01-0DDF-47E7-8EB2-FC3230571016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161A-5F05-4665-BD09-6EA5888B9DF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791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9D01-0DDF-47E7-8EB2-FC3230571016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161A-5F05-4665-BD09-6EA5888B9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22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9D01-0DDF-47E7-8EB2-FC3230571016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161A-5F05-4665-BD09-6EA5888B9DF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1044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9D01-0DDF-47E7-8EB2-FC3230571016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161A-5F05-4665-BD09-6EA5888B9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762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9D01-0DDF-47E7-8EB2-FC3230571016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161A-5F05-4665-BD09-6EA5888B9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720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9D01-0DDF-47E7-8EB2-FC3230571016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161A-5F05-4665-BD09-6EA5888B9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18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9D01-0DDF-47E7-8EB2-FC3230571016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161A-5F05-4665-BD09-6EA5888B9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3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9D01-0DDF-47E7-8EB2-FC3230571016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161A-5F05-4665-BD09-6EA5888B9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728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9D01-0DDF-47E7-8EB2-FC3230571016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161A-5F05-4665-BD09-6EA5888B9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221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9D01-0DDF-47E7-8EB2-FC3230571016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161A-5F05-4665-BD09-6EA5888B9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16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9D01-0DDF-47E7-8EB2-FC3230571016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161A-5F05-4665-BD09-6EA5888B9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43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9D01-0DDF-47E7-8EB2-FC3230571016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161A-5F05-4665-BD09-6EA5888B9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064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9D01-0DDF-47E7-8EB2-FC3230571016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161A-5F05-4665-BD09-6EA5888B9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880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9D01-0DDF-47E7-8EB2-FC3230571016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161A-5F05-4665-BD09-6EA5888B9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32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09D01-0DDF-47E7-8EB2-FC3230571016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04161A-5F05-4665-BD09-6EA5888B9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64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938" y="-1145203"/>
            <a:ext cx="6283570" cy="918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5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977" y="4506"/>
            <a:ext cx="5105140" cy="23858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138"/>
            <a:ext cx="4953000" cy="2943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" y="4506"/>
            <a:ext cx="4109060" cy="27373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07" y="3481754"/>
            <a:ext cx="5813571" cy="328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9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4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3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9724" y="1570892"/>
            <a:ext cx="59904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 ЗДОРОВЫ !</a:t>
            </a:r>
          </a:p>
          <a:p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r>
              <a:rPr lang="ru-RU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ЗА</a:t>
            </a:r>
          </a:p>
          <a:p>
            <a:r>
              <a:rPr lang="ru-RU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ВНИМАНИЕ !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88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 ФИЗКУЛЬТУРНЫХ  ЗАНЯТИЙ  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В   ДЕТСКОМ  САДУ 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</a:t>
            </a:r>
          </a:p>
          <a:p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Аэробика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Степ-аэробика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-гимнастика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Стретчинг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Йога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Парная гимнастика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Занятия на тренажёрах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Лечебная гимнастика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86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485" y="-152401"/>
            <a:ext cx="7139778" cy="763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6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1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68" y="0"/>
            <a:ext cx="8288949" cy="675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5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349" y="3296653"/>
            <a:ext cx="5683945" cy="35613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6742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6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88" y="276664"/>
            <a:ext cx="3596640" cy="25298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008" y="1314448"/>
            <a:ext cx="5238750" cy="4095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91" y="3768898"/>
            <a:ext cx="3029106" cy="274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7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7" y="480646"/>
            <a:ext cx="10243634" cy="589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99" y="164124"/>
            <a:ext cx="8582692" cy="654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5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</TotalTime>
  <Words>42</Words>
  <Application>Microsoft Office PowerPoint</Application>
  <PresentationFormat>Широкоэкранный</PresentationFormat>
  <Paragraphs>23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 3</vt:lpstr>
      <vt:lpstr>Грань</vt:lpstr>
      <vt:lpstr>Презентация PowerPoint</vt:lpstr>
      <vt:lpstr>ФОРМЫ  ФИЗКУЛЬТУРНЫХ  ЗАНЯТИЙ                       В   ДЕТСКОМ  САДУ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</dc:creator>
  <cp:lastModifiedBy>вита</cp:lastModifiedBy>
  <cp:revision>27</cp:revision>
  <dcterms:created xsi:type="dcterms:W3CDTF">2017-03-16T16:48:36Z</dcterms:created>
  <dcterms:modified xsi:type="dcterms:W3CDTF">2017-03-17T04:00:15Z</dcterms:modified>
</cp:coreProperties>
</file>