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38" autoAdjust="0"/>
  </p:normalViewPr>
  <p:slideViewPr>
    <p:cSldViewPr>
      <p:cViewPr>
        <p:scale>
          <a:sx n="50" d="100"/>
          <a:sy n="50" d="100"/>
        </p:scale>
        <p:origin x="1872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2B69-1660-419C-8670-A5C2023F3F9C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4F0F-D391-4552-BDC2-3309F32BE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8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4F0F-D391-4552-BDC2-3309F32BEC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2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76176" rIns="7935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Black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Leather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Tassel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Loafers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/>
            </a:r>
            <a:br>
              <a:rPr kumimoji="0" lang="ru-RU" sz="17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</a:br>
            <a:endParaRPr kumimoji="0" lang="ru-RU" sz="17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9B5E-369B-40C2-B48E-E713207CB50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3929066"/>
            <a:ext cx="3214710" cy="2920393"/>
          </a:xfrm>
          <a:prstGeom prst="rect">
            <a:avLst/>
          </a:prstGeom>
          <a:noFill/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3500430" y="2857496"/>
            <a:ext cx="4214842" cy="200026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0608" y="-142900"/>
            <a:ext cx="11287204" cy="72152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1" name="Овал 20"/>
          <p:cNvSpPr/>
          <p:nvPr/>
        </p:nvSpPr>
        <p:spPr>
          <a:xfrm>
            <a:off x="1165444" y="308471"/>
            <a:ext cx="8231091" cy="6204877"/>
          </a:xfrm>
          <a:prstGeom prst="ellipse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 smtClean="0"/>
          </a:p>
          <a:p>
            <a:pPr algn="ctr"/>
            <a:endParaRPr lang="ru-RU" sz="2400" b="1" i="1" dirty="0"/>
          </a:p>
          <a:p>
            <a:pPr algn="ctr"/>
            <a:r>
              <a:rPr lang="ru-RU" sz="2000" b="1" i="1" dirty="0" smtClean="0"/>
              <a:t>Презентация </a:t>
            </a:r>
            <a:r>
              <a:rPr lang="ru-RU" sz="2000" b="1" i="1" dirty="0" smtClean="0"/>
              <a:t> </a:t>
            </a:r>
            <a:r>
              <a:rPr lang="ru-RU" sz="2000" b="1" i="1" dirty="0"/>
              <a:t>педагогической стажировки молодых педагогов города Екатеринбурга в рамках Муниципальной модели по работе с молодыми педагогами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в </a:t>
            </a:r>
            <a:r>
              <a:rPr lang="ru-RU" sz="2000" b="1" i="1" dirty="0"/>
              <a:t>2015-2016  учебном </a:t>
            </a:r>
            <a:r>
              <a:rPr lang="ru-RU" sz="2000" b="1" i="1" dirty="0" smtClean="0"/>
              <a:t>году</a:t>
            </a:r>
          </a:p>
          <a:p>
            <a:pPr algn="ctr"/>
            <a:endParaRPr lang="ru-RU" sz="2800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Высоких </a:t>
            </a:r>
            <a:r>
              <a:rPr lang="ru-RU" sz="2400" dirty="0"/>
              <a:t>Елена </a:t>
            </a:r>
            <a:r>
              <a:rPr lang="ru-RU" sz="2400" dirty="0" smtClean="0"/>
              <a:t>Николаевна, воспитатель, МАДОУ детский сад №501</a:t>
            </a:r>
          </a:p>
          <a:p>
            <a:pPr algn="ctr"/>
            <a:r>
              <a:rPr lang="ru-RU" sz="2400" dirty="0" err="1" smtClean="0"/>
              <a:t>Басимова</a:t>
            </a:r>
            <a:r>
              <a:rPr lang="ru-RU" sz="2400" dirty="0" smtClean="0"/>
              <a:t> Елена Александровна, куратор, МАДОУ ЦРР детский сад №550</a:t>
            </a:r>
            <a:endParaRPr lang="ru-RU" sz="2400" dirty="0"/>
          </a:p>
          <a:p>
            <a:r>
              <a:rPr lang="ru-RU" sz="2800" dirty="0"/>
              <a:t> 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 </a:t>
            </a:r>
            <a:endParaRPr lang="ru-RU" sz="2800" b="1" i="1" dirty="0"/>
          </a:p>
          <a:p>
            <a:pPr algn="ctr"/>
            <a:endParaRPr lang="ru-RU" sz="2800" b="1" i="1" dirty="0"/>
          </a:p>
        </p:txBody>
      </p:sp>
      <p:pic>
        <p:nvPicPr>
          <p:cNvPr id="17" name="Picture 5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5895" y="3875054"/>
            <a:ext cx="2603884" cy="2820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4704" y="-1215987"/>
            <a:ext cx="13716096" cy="8929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29" y="-412474"/>
            <a:ext cx="8229600" cy="114356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Презентация уголка приветствия в группе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943" y="475839"/>
            <a:ext cx="4968552" cy="3726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92" y="3499245"/>
            <a:ext cx="5276539" cy="3957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14" y="475839"/>
            <a:ext cx="4931246" cy="3698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40091" y="-623888"/>
            <a:ext cx="8229600" cy="1143000"/>
          </a:xfrm>
        </p:spPr>
        <p:txBody>
          <a:bodyPr/>
          <a:lstStyle/>
          <a:p>
            <a:r>
              <a:rPr lang="ru-RU" b="1" dirty="0" smtClean="0"/>
              <a:t>Игровое мероприятие «Космос»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091" y="2252694"/>
            <a:ext cx="6779686" cy="5084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519112"/>
            <a:ext cx="6977810" cy="5233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234" y="15148"/>
            <a:ext cx="9386518" cy="6842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4" y="846138"/>
            <a:ext cx="3937793" cy="5250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8095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Эксперимент с глобусом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94" y="3101866"/>
            <a:ext cx="4419236" cy="3314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3499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57</Words>
  <Application>Microsoft Office PowerPoint</Application>
  <PresentationFormat>Экран (4:3)</PresentationFormat>
  <Paragraphs>15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Тема Office</vt:lpstr>
      <vt:lpstr>Презентация PowerPoint</vt:lpstr>
      <vt:lpstr>Презентация уголка приветствия в группе</vt:lpstr>
      <vt:lpstr>Игровое мероприятие «Космос»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  федорова</dc:creator>
  <cp:lastModifiedBy>Ирина</cp:lastModifiedBy>
  <cp:revision>16</cp:revision>
  <dcterms:created xsi:type="dcterms:W3CDTF">2015-03-22T12:14:27Z</dcterms:created>
  <dcterms:modified xsi:type="dcterms:W3CDTF">2016-03-22T21:16:15Z</dcterms:modified>
</cp:coreProperties>
</file>