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61" r:id="rId4"/>
    <p:sldId id="272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660"/>
  </p:normalViewPr>
  <p:slideViewPr>
    <p:cSldViewPr>
      <p:cViewPr varScale="1">
        <p:scale>
          <a:sx n="68" d="100"/>
          <a:sy n="68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7oom.ru/powerpoint/fon-dlya-prezentacii-12.jpg?ver\u003d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576"/>
            <a:ext cx="9151567" cy="68865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Лого-физкультурное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занятие в старшей группе по сказке К.И. Чуковского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Федорино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900igr.net/datai/pedagogika/Sovremennyj-urok-tekhnologii/0018-026-Sovremennyj-urok-tekhnolog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81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Содержимое 9" descr="p206_800911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62200" y="914400"/>
            <a:ext cx="4324350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900igr.net/datai/pedagogika/Sovremennyj-urok-tekhnologii/0018-026-Sovremennyj-urok-tekhnolog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81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83064_lozhk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13716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900igr.net/datai/pedagogika/Sovremennyj-urok-tekhnologii/0018-026-Sovremennyj-urok-tekhnolog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81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23-1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09800" y="1143000"/>
            <a:ext cx="464820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900igr.net/datai/pedagogika/Sovremennyj-urok-tekhnologii/0018-026-Sovremennyj-urok-tekhnolog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81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ini_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00200" y="1219200"/>
            <a:ext cx="5819775" cy="45500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900igr.net/datai/pedagogika/Sovremennyj-urok-tekhnologii/0018-026-Sovremennyj-urok-tekhnolog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81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6-23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1066800"/>
            <a:ext cx="6210300" cy="4657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900igr.net/datai/pedagogika/Sovremennyj-urok-tekhnologii/0018-026-Sovremennyj-urok-tekhnolog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81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600x38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838200"/>
            <a:ext cx="8061157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900igr.net/datai/pedagogika/Sovremennyj-urok-tekhnologii/0018-026-Sovremennyj-urok-tekhnolog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Корней Иванович Чуковский</a:t>
            </a:r>
            <a:endParaRPr lang="ru-RU" dirty="0"/>
          </a:p>
        </p:txBody>
      </p:sp>
      <p:pic>
        <p:nvPicPr>
          <p:cNvPr id="7" name="Содержимое 6" descr="chukovsky2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5000" y="1524000"/>
            <a:ext cx="5410200" cy="4057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900igr.net/datai/pedagogika/Sovremennyj-urok-tekhnologii/0018-026-Sovremennyj-urok-tekhnolog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67158_chukovskii-fedorino-gore-illustraci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838200"/>
            <a:ext cx="7620000" cy="51261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900igr.net/datai/pedagogika/Sovremennyj-urok-tekhnologii/0018-026-Sovremennyj-urok-tekhnolog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0969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0_948de_5dd47aee_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990600"/>
            <a:ext cx="3152394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900igr.net/datai/pedagogika/Sovremennyj-urok-tekhnologii/0018-026-Sovremennyj-urok-tekhnolog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81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80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00200" y="9144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900igr.net/datai/pedagogika/Sovremennyj-urok-tekhnologii/0018-026-Sovremennyj-urok-tekhnolog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81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122749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066800"/>
            <a:ext cx="6629400" cy="45008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900igr.net/datai/pedagogika/Sovremennyj-urok-tekhnologii/0018-026-Sovremennyj-urok-tekhnolog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81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0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47800" y="1295400"/>
            <a:ext cx="6477000" cy="4404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900igr.net/datai/pedagogika/Sovremennyj-urok-tekhnologii/0018-026-Sovremennyj-urok-tekhnolog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81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ea_cup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4600" y="1295400"/>
            <a:ext cx="41148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</Words>
  <Application>Microsoft Office PowerPoint</Application>
  <PresentationFormat>Экран (4:3)</PresentationFormat>
  <Paragraphs>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Лого-физкультурное занятие в старшей группе по сказке К.И. Чуковского «Федорино горе»</vt:lpstr>
      <vt:lpstr>Корней Иванович Чуковский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dns</cp:lastModifiedBy>
  <cp:revision>15</cp:revision>
  <dcterms:created xsi:type="dcterms:W3CDTF">2017-01-17T17:22:39Z</dcterms:created>
  <dcterms:modified xsi:type="dcterms:W3CDTF">2017-01-18T04:04:47Z</dcterms:modified>
</cp:coreProperties>
</file>