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7" r:id="rId3"/>
    <p:sldId id="261" r:id="rId4"/>
    <p:sldId id="272" r:id="rId5"/>
    <p:sldId id="258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38" autoAdjust="0"/>
    <p:restoredTop sz="94660"/>
  </p:normalViewPr>
  <p:slideViewPr>
    <p:cSldViewPr>
      <p:cViewPr varScale="1">
        <p:scale>
          <a:sx n="68" d="100"/>
          <a:sy n="68" d="100"/>
        </p:scale>
        <p:origin x="-13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7oom.ru/powerpoint/fon-dlya-prezentacii-12.jpg?ver\u003d3.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8576"/>
            <a:ext cx="9151567" cy="688657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371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Лого-физкультурное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занятие в старшей группе по сказке К.И. Чуковского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Федорино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горе»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900igr.net/datai/pedagogika/Sovremennyj-urok-tekhnologii/0018-026-Sovremennyj-urok-tekhnologi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813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" name="Содержимое 9" descr="p206_8009117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362200" y="914400"/>
            <a:ext cx="4324350" cy="43243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900igr.net/datai/pedagogika/Sovremennyj-urok-tekhnologii/0018-026-Sovremennyj-urok-tekhnologi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813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983064_lozhka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676400" y="1371600"/>
            <a:ext cx="6034617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900igr.net/datai/pedagogika/Sovremennyj-urok-tekhnologii/0018-026-Sovremennyj-urok-tekhnologi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813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2023-1.jpe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209800" y="1143000"/>
            <a:ext cx="4648200" cy="4648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900igr.net/datai/pedagogika/Sovremennyj-urok-tekhnologii/0018-026-Sovremennyj-urok-tekhnologi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813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mini_3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600200" y="1219200"/>
            <a:ext cx="5819775" cy="455000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900igr.net/datai/pedagogika/Sovremennyj-urok-tekhnologii/0018-026-Sovremennyj-urok-tekhnologi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813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056-232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371600" y="1066800"/>
            <a:ext cx="6210300" cy="46577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900igr.net/datai/pedagogika/Sovremennyj-urok-tekhnologii/0018-026-Sovremennyj-urok-tekhnologi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813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600x380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533400" y="838200"/>
            <a:ext cx="8061157" cy="5105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900igr.net/datai/pedagogika/Sovremennyj-urok-tekhnologii/0018-026-Sovremennyj-urok-tekhnologi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Корней Иванович Чуковский</a:t>
            </a:r>
            <a:endParaRPr lang="ru-RU" dirty="0"/>
          </a:p>
        </p:txBody>
      </p:sp>
      <p:pic>
        <p:nvPicPr>
          <p:cNvPr id="7" name="Содержимое 6" descr="chukovsky27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905000" y="1524000"/>
            <a:ext cx="5410200" cy="40576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900igr.net/datai/pedagogika/Sovremennyj-urok-tekhnologii/0018-026-Sovremennyj-urok-tekhnologi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967158_chukovskii-fedorino-gore-illustracii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762000" y="838200"/>
            <a:ext cx="7620000" cy="512618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900igr.net/datai/pedagogika/Sovremennyj-urok-tekhnologii/0018-026-Sovremennyj-urok-tekhnologi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109696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Содержимое 4" descr="0_948de_5dd47aee_M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895600" y="990600"/>
            <a:ext cx="3152394" cy="4800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900igr.net/datai/pedagogika/Sovremennyj-urok-tekhnologii/0018-026-Sovremennyj-urok-tekhnologi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813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2805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600200" y="914400"/>
            <a:ext cx="6034617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900igr.net/datai/pedagogika/Sovremennyj-urok-tekhnologii/0018-026-Sovremennyj-urok-tekhnologi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813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1227495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295400" y="1066800"/>
            <a:ext cx="6629400" cy="450081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900igr.net/datai/pedagogika/Sovremennyj-urok-tekhnologii/0018-026-Sovremennyj-urok-tekhnologi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813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_05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447800" y="1295400"/>
            <a:ext cx="6477000" cy="440436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900igr.net/datai/pedagogika/Sovremennyj-urok-tekhnologii/0018-026-Sovremennyj-urok-tekhnologi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813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tea_cup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514600" y="1295400"/>
            <a:ext cx="4114800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17</Words>
  <Application>Microsoft Office PowerPoint</Application>
  <PresentationFormat>Экран (4:3)</PresentationFormat>
  <Paragraphs>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Лого-физкультурное занятие в старшей группе по сказке К.И. Чуковского «Федорино горе»</vt:lpstr>
      <vt:lpstr>Корней Иванович Чуковский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марина</dc:creator>
  <cp:lastModifiedBy>dns</cp:lastModifiedBy>
  <cp:revision>15</cp:revision>
  <dcterms:created xsi:type="dcterms:W3CDTF">2017-01-17T17:22:39Z</dcterms:created>
  <dcterms:modified xsi:type="dcterms:W3CDTF">2017-01-18T04:04:47Z</dcterms:modified>
</cp:coreProperties>
</file>