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7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4CE360-0489-4482-9839-AE17DBA9D037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81994-8F6A-4D68-89E2-A4CC6EE58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80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Зимние игр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924944"/>
            <a:ext cx="3333750" cy="25050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539552" y="476672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Ангелы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Пожалуй, нет ни одного взрослого, который в детстве не играл бы в снежного ангела.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35996" y="2780928"/>
            <a:ext cx="39964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игра в ангелов уже не 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новинку,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попытайтесь создать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детьми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снежные образы, напоминающие разных животных. </a:t>
            </a:r>
          </a:p>
        </p:txBody>
      </p:sp>
    </p:spTree>
    <p:extLst>
      <p:ext uri="{BB962C8B-B14F-4D97-AF65-F5344CB8AC3E}">
        <p14:creationId xmlns:p14="http://schemas.microsoft.com/office/powerpoint/2010/main" val="1346370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1"/>
            <a:ext cx="77768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Следопыты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любят рассматривать собственные следы на свежевыпавшем снегу.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интернете информацию о том, как выглядят следы разных животных и птиц.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 прогулке попробуйте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отыскать и расшифровать следы какой-нибудь живности.</a:t>
            </a:r>
          </a:p>
        </p:txBody>
      </p:sp>
      <p:pic>
        <p:nvPicPr>
          <p:cNvPr id="3" name="Рисунок 2" descr="Зимние игр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294849"/>
            <a:ext cx="228600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Зимние игры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253890"/>
            <a:ext cx="2286000" cy="1714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8419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6328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Следы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снежного человека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картона и толстой веревки можно сделать лапы снежного человека.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Одеть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поверх зимней обуви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отправиться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прогулку создавать следы снежного человека.</a:t>
            </a:r>
          </a:p>
        </p:txBody>
      </p:sp>
      <p:pic>
        <p:nvPicPr>
          <p:cNvPr id="3" name="Рисунок 2" descr="Зимние игр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184" y="3429000"/>
            <a:ext cx="3333750" cy="2505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422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74888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След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трактора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Оказывается, не все знают, как на снегу сделать следы трактора.</a:t>
            </a:r>
          </a:p>
        </p:txBody>
      </p:sp>
      <p:pic>
        <p:nvPicPr>
          <p:cNvPr id="3" name="Рисунок 2" descr="Зимние игр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9259" y="2924944"/>
            <a:ext cx="3333750" cy="2047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455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76672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След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Рассказать детям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как ходят волки в стае (след в след). А после этого предложите поиграть в догонялки, но с одним условием: тот, кто догоняет, должен преследовать убегающего след в след.</a:t>
            </a:r>
          </a:p>
        </p:txBody>
      </p:sp>
      <p:pic>
        <p:nvPicPr>
          <p:cNvPr id="3" name="Рисунок 2" descr="Зимние игр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164" y="3573016"/>
            <a:ext cx="3333750" cy="2228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1661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6328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Рисование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снегу палочкой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летом можно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рисовать палочкой на сыром песке, то зимой вы можете попробовать рисовать ей на снегу.</a:t>
            </a:r>
          </a:p>
        </p:txBody>
      </p:sp>
      <p:pic>
        <p:nvPicPr>
          <p:cNvPr id="3" name="Рисунок 2" descr="Зимние игр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3428999"/>
            <a:ext cx="3333750" cy="2219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7707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Новогодне-зимние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находилки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развивает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восприятие, внимание и зрительную память.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Распечатать бланк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картинками, вложите его в твердую папку. А теперь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отправляйтесь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прогулку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Дети должны будут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все, что изображено на рисунках, и отмечать находки галочкой. Или же вы вместе все находки фотографируете и делаете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подробный фотоотчет.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Зимние игры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604" y="273050"/>
            <a:ext cx="4176641" cy="58531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951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клада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Сокровище" нужно положить в непромокаемую коробочку (пакетик) и спрятать под снегом в определенном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месте.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должны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клад, руководствуясь вашими подсказками. Подсказки могут быть простые, например, горячо-холодно или более сложные: сделай два шага налево, потом три шага вперед и т.д. </a:t>
            </a:r>
          </a:p>
        </p:txBody>
      </p:sp>
      <p:pic>
        <p:nvPicPr>
          <p:cNvPr id="3" name="Рисунок 2" descr="Зимние игр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653136"/>
            <a:ext cx="2381250" cy="1790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8080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0648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Лабиринты и туннели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дорожкам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катать игрушки или мячики.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играть в догонялки в большом снежном лабиринте.</a:t>
            </a:r>
          </a:p>
        </p:txBody>
      </p:sp>
      <p:pic>
        <p:nvPicPr>
          <p:cNvPr id="3" name="Рисунок 2" descr="Зимние игр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861048"/>
            <a:ext cx="3810000" cy="2514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90391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326</Words>
  <Application>Microsoft Office PowerPoint</Application>
  <PresentationFormat>Экран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Новогодне-зимние находилки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Hall</dc:creator>
  <cp:lastModifiedBy>DNS</cp:lastModifiedBy>
  <cp:revision>15</cp:revision>
  <dcterms:created xsi:type="dcterms:W3CDTF">2017-01-11T06:20:48Z</dcterms:created>
  <dcterms:modified xsi:type="dcterms:W3CDTF">2017-01-13T09:44:48Z</dcterms:modified>
</cp:coreProperties>
</file>