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2780A-1A52-4804-B156-03523D4EA2B1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66F7-5800-4104-998E-D02BD1B1D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Департамент образования Администрации города Екатеринбурга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– детский сад № 501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920880" cy="122413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ЭКСКУРСОВОДА»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Екатеринбург – 2019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ЗООПАРК БЕЗ КЛЕТОК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ТЕРРИТОРИЯ ОБЩЕНИЯ!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ouse_House\Desktop\501\лего новости\5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707022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Mouse_House\Desktop\501\лего новости\20190125_113602.jpg"/>
          <p:cNvPicPr/>
          <p:nvPr/>
        </p:nvPicPr>
        <p:blipFill>
          <a:blip r:embed="rId2" cstate="print"/>
          <a:srcRect l="18636" r="28745"/>
          <a:stretch>
            <a:fillRect/>
          </a:stretch>
        </p:blipFill>
        <p:spPr bwMode="auto">
          <a:xfrm>
            <a:off x="827584" y="2924944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Mouse_House\Desktop\501\лего новости\20190125_121231.jpg"/>
          <p:cNvPicPr/>
          <p:nvPr/>
        </p:nvPicPr>
        <p:blipFill>
          <a:blip r:embed="rId3" cstate="print"/>
          <a:srcRect l="2114" t="15399" r="10250" b="14918"/>
          <a:stretch>
            <a:fillRect/>
          </a:stretch>
        </p:blipFill>
        <p:spPr bwMode="auto">
          <a:xfrm>
            <a:off x="2843808" y="3429000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pp.userapi.com/c851128/v851128121/baffa/Vi0qUTTT4rY.jpg"/>
          <p:cNvPicPr>
            <a:picLocks noChangeAspect="1" noChangeArrowheads="1"/>
          </p:cNvPicPr>
          <p:nvPr/>
        </p:nvPicPr>
        <p:blipFill>
          <a:blip r:embed="rId4" cstate="print"/>
          <a:srcRect t="16216" r="20721"/>
          <a:stretch>
            <a:fillRect/>
          </a:stretch>
        </p:blipFill>
        <p:spPr bwMode="auto">
          <a:xfrm>
            <a:off x="4860032" y="3501008"/>
            <a:ext cx="1584176" cy="2232248"/>
          </a:xfrm>
          <a:prstGeom prst="rect">
            <a:avLst/>
          </a:prstGeom>
          <a:noFill/>
        </p:spPr>
      </p:pic>
      <p:pic>
        <p:nvPicPr>
          <p:cNvPr id="5124" name="Picture 4" descr="https://pp.userapi.com/c851128/v851128121/baff1/lK7mlKA2uW8.jpg"/>
          <p:cNvPicPr>
            <a:picLocks noChangeAspect="1" noChangeArrowheads="1"/>
          </p:cNvPicPr>
          <p:nvPr/>
        </p:nvPicPr>
        <p:blipFill>
          <a:blip r:embed="rId5" cstate="print"/>
          <a:srcRect t="24315" r="28612"/>
          <a:stretch>
            <a:fillRect/>
          </a:stretch>
        </p:blipFill>
        <p:spPr bwMode="auto">
          <a:xfrm>
            <a:off x="6588224" y="2924944"/>
            <a:ext cx="1882600" cy="266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:\Новая папка\20181214_12255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1774767" cy="23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Новая папка\20181214_122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1704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pp.userapi.com/c849536/v849536122/126c45/Mhm2gYfgZ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1944216" cy="259228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1717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3322712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p.userapi.com/c851128/v851128121/bafd6/trBcq5gnLxA.jpg"/>
          <p:cNvPicPr>
            <a:picLocks noChangeAspect="1" noChangeArrowheads="1"/>
          </p:cNvPicPr>
          <p:nvPr/>
        </p:nvPicPr>
        <p:blipFill>
          <a:blip r:embed="rId2" cstate="print"/>
          <a:srcRect r="11961" b="24538"/>
          <a:stretch>
            <a:fillRect/>
          </a:stretch>
        </p:blipFill>
        <p:spPr bwMode="auto">
          <a:xfrm>
            <a:off x="971600" y="2996952"/>
            <a:ext cx="2520280" cy="2880320"/>
          </a:xfrm>
          <a:prstGeom prst="rect">
            <a:avLst/>
          </a:prstGeom>
          <a:noFill/>
        </p:spPr>
      </p:pic>
      <p:pic>
        <p:nvPicPr>
          <p:cNvPr id="3076" name="Picture 4" descr="https://pp.userapi.com/c851128/v851128121/bafdf/tOVYA4tMeS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648" b="18002"/>
          <a:stretch>
            <a:fillRect/>
          </a:stretch>
        </p:blipFill>
        <p:spPr bwMode="auto">
          <a:xfrm>
            <a:off x="6012160" y="2996952"/>
            <a:ext cx="2436918" cy="28803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07" y="3236979"/>
            <a:ext cx="1800200" cy="240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ОБЕЗЬЯНА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Mouse_House\Desktop\501\лего новости\20190206_1214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1903615" cy="2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Mouse_House\Desktop\501\лего новости\20190206_1216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1870710" cy="249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pp.userapi.com/c845321/v845321122/1a0fc7/bjNGpJ1nvhQ.jpg"/>
          <p:cNvPicPr>
            <a:picLocks noChangeAspect="1" noChangeArrowheads="1"/>
          </p:cNvPicPr>
          <p:nvPr/>
        </p:nvPicPr>
        <p:blipFill>
          <a:blip r:embed="rId4" cstate="print"/>
          <a:srcRect l="11326" r="9392"/>
          <a:stretch>
            <a:fillRect/>
          </a:stretch>
        </p:blipFill>
        <p:spPr bwMode="auto">
          <a:xfrm rot="5400000">
            <a:off x="6491169" y="3958103"/>
            <a:ext cx="2232248" cy="203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pp.userapi.com/c845321/v845321122/1a0fdd/drPZyOfk7Uo.jpg"/>
          <p:cNvPicPr>
            <a:picLocks noChangeAspect="1" noChangeArrowheads="1"/>
          </p:cNvPicPr>
          <p:nvPr/>
        </p:nvPicPr>
        <p:blipFill>
          <a:blip r:embed="rId5" cstate="print"/>
          <a:srcRect t="11607"/>
          <a:stretch>
            <a:fillRect/>
          </a:stretch>
        </p:blipFill>
        <p:spPr bwMode="auto">
          <a:xfrm>
            <a:off x="4716016" y="2780928"/>
            <a:ext cx="18329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9b171f066761a59a3aaa9314269cefdc4d3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Департамент образования Администрации города Екатеринбурга Муниципальное автономное дошкольное образовательное учреждение – детский сад № 501</vt:lpstr>
      <vt:lpstr> </vt:lpstr>
      <vt:lpstr>ЖИРАФ</vt:lpstr>
      <vt:lpstr>КРОКОДИЛ</vt:lpstr>
      <vt:lpstr>ТИГР</vt:lpstr>
      <vt:lpstr>ОБЕЗЬЯНА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dns</cp:lastModifiedBy>
  <cp:revision>20</cp:revision>
  <dcterms:created xsi:type="dcterms:W3CDTF">2014-03-29T13:00:25Z</dcterms:created>
  <dcterms:modified xsi:type="dcterms:W3CDTF">2019-02-14T04:04:34Z</dcterms:modified>
</cp:coreProperties>
</file>