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  <a:endParaRPr lang="ru-RU" sz="8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s://im2-tub-ru.yandex.net/i?id=dbaa3aeac04ed6a9aaaf40851460c92e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424355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Закаливание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начинать с самого раннего детства, чтобы избегать неблагоприятные внешние воздействия, охлаждения и перегрев.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s://im2-tub-ru.yandex.net/i?id=04a69bab0fb3280e15e129d4ee7bc5b3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352800"/>
            <a:ext cx="4279900" cy="31805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эффекты закаливающих процедур.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нервной системы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мышц и костей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работы внутренних органов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Активизация обмена веществ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Невосприимчивость к действию болезнетворных факторов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s://im3-tub-ru.yandex.net/i?id=f792d3437acaa002d9ce1a4e1760a2e0&amp;n=33&amp;h=215&amp;w=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4953000"/>
            <a:ext cx="867484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закаливания просты и доступны.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Главное отбросить предрассудки – не кутать малышей, не бояться свежего воздуха.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закаливании детей следует придерживаться таких основных принципов: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im3-tub-ru.yandex.net/i?id=f792d3437acaa002d9ce1a4e1760a2e0&amp;n=33&amp;h=215&amp;w=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4953000"/>
            <a:ext cx="867484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систематичность;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постепенность;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читывать настроение ребёнка и проводить процедуры в форме игры;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никогда не выполнять процедуры если малыш замёрз, т.е. не допускать переохлаждения;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избегать сильных раздражителей: продолжительного воздействия холодной воды и очень низких температур воздуха, а также перегревания на солнце.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im3-tub-ru.yandex.net/i?id=f792d3437acaa002d9ce1a4e1760a2e0&amp;n=33&amp;h=215&amp;w=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114924"/>
            <a:ext cx="867484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- правильно подбирать одежду и обувь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они должны соответствовать температуре окружающего воздуха и быть из натуральных тканей и материалов;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закаливаться всей семьёй;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закаливающие процедуры сочетать с физическими упражнениями и массажем;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 помещении, где находится ребёнок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 НЕ  КУРИТЬ!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im3-tub-ru.yandex.net/i?id=f792d3437acaa002d9ce1a4e1760a2e0&amp;n=33&amp;h=215&amp;w=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800600"/>
            <a:ext cx="867484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ФАКТЫ ЗАКАЛИВАНИЯ – СОЛНЦЕ, ВОЗДУХ И ВОДА.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Воздушные ванны можно применять с первых дней жизни детей, это самый простой способ закаливания. Продолжительность пребывания на свежем воздухе зависит от температуры воздуха и возраста ребёнка. Но любая прогулка не будет полезна, если малыш одет не по погоде или выходит на улицу очень редко.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im3-tub-ru.yandex.net/i?id=f792d3437acaa002d9ce1a4e1760a2e0&amp;n=33&amp;h=215&amp;w=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800600"/>
            <a:ext cx="867484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51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ЗАКАЛИВАНИЕ</vt:lpstr>
      <vt:lpstr>Закаливание детей необходимо начинать с самого раннего детства, чтобы избегать неблагоприятные внешние воздействия, охлаждения и перегрев.</vt:lpstr>
      <vt:lpstr>Основные эффекты закаливающих процедур. 1. Укрепление нервной системы 2. Развитие мышц и костей 3. Улучшение работы внутренних органов 4. Активизация обмена веществ 5. Невосприимчивость к действию болезнетворных факторов  </vt:lpstr>
      <vt:lpstr>Средства закаливания просты и доступны. Главное отбросить предрассудки – не кутать малышей, не бояться свежего воздуха. При закаливании детей следует придерживаться таких основных принципов:</vt:lpstr>
      <vt:lpstr>- систематичность; - постепенность; - учитывать настроение ребёнка и проводить процедуры в форме игры; - никогда не выполнять процедуры если малыш замёрз, т.е. не допускать переохлаждения; - избегать сильных раздражителей: продолжительного воздействия холодной воды и очень низких температур воздуха, а также перегревания на солнце.  </vt:lpstr>
      <vt:lpstr>- правильно подбирать одежду и обувь: они должны соответствовать температуре окружающего воздуха и быть из натуральных тканей и материалов; - закаливаться всей семьёй; - закаливающие процедуры сочетать с физическими упражнениями и массажем; - в помещении, где находится ребёнок НИКОГДА  НЕ  КУРИТЬ!  </vt:lpstr>
      <vt:lpstr>ОСНОВНЫЕ ФАКТЫ ЗАКАЛИВАНИЯ – СОЛНЦЕ, ВОЗДУХ И ВОДА. Воздушные ванны можно применять с первых дней жизни детей, это самый простой способ закаливания. Продолжительность пребывания на свежем воздухе зависит от температуры воздуха и возраста ребёнка. Но любая прогулка не будет полезна, если малыш одет не по погоде или выходит на улицу очень редко.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</dc:title>
  <dc:creator>dns</dc:creator>
  <cp:lastModifiedBy>dns</cp:lastModifiedBy>
  <cp:revision>16</cp:revision>
  <dcterms:created xsi:type="dcterms:W3CDTF">2017-02-14T08:20:37Z</dcterms:created>
  <dcterms:modified xsi:type="dcterms:W3CDTF">2017-02-14T10:05:43Z</dcterms:modified>
</cp:coreProperties>
</file>